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20" r:id="rId4"/>
    <p:sldId id="309" r:id="rId5"/>
    <p:sldId id="319" r:id="rId6"/>
    <p:sldId id="311" r:id="rId7"/>
    <p:sldId id="323" r:id="rId8"/>
    <p:sldId id="312" r:id="rId9"/>
    <p:sldId id="314" r:id="rId10"/>
    <p:sldId id="316" r:id="rId11"/>
    <p:sldId id="322" r:id="rId12"/>
    <p:sldId id="313" r:id="rId13"/>
    <p:sldId id="317" r:id="rId14"/>
    <p:sldId id="318" r:id="rId15"/>
    <p:sldId id="259" r:id="rId1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015DA5-973A-4890-80E8-71C3B343CC73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523AF3ED-0718-4339-868F-7B30C7F13198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發自內心→具體實在→肢體語言</a:t>
          </a:r>
        </a:p>
      </dgm:t>
    </dgm:pt>
    <dgm:pt modelId="{9FADA404-9F92-47DF-8C2D-8C2151206074}" type="parTrans" cxnId="{09D25F08-EA63-4354-8E45-57B23BB81B87}">
      <dgm:prSet/>
      <dgm:spPr/>
      <dgm:t>
        <a:bodyPr/>
        <a:lstStyle/>
        <a:p>
          <a:endParaRPr lang="zh-TW" altLang="en-US"/>
        </a:p>
      </dgm:t>
    </dgm:pt>
    <dgm:pt modelId="{28D3154B-4E42-4D74-A708-DD7632F0C065}" type="sibTrans" cxnId="{09D25F08-EA63-4354-8E45-57B23BB81B87}">
      <dgm:prSet/>
      <dgm:spPr/>
      <dgm:t>
        <a:bodyPr/>
        <a:lstStyle/>
        <a:p>
          <a:endParaRPr lang="zh-TW" altLang="en-US"/>
        </a:p>
      </dgm:t>
    </dgm:pt>
    <dgm:pt modelId="{7B70139A-5FE8-45EF-98BC-6F08E516CCE7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考量情境場合→周遭相對人→公開</a:t>
          </a:r>
          <a:r>
            <a:rPr lang="en-US" altLang="zh-TW" dirty="0">
              <a:latin typeface="標楷體" panose="03000509000000000000" pitchFamily="65" charset="-120"/>
              <a:ea typeface="標楷體" panose="03000509000000000000" pitchFamily="65" charset="-120"/>
            </a:rPr>
            <a:t>?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055A096-CB5A-4302-AB01-45A4A86B0630}" type="parTrans" cxnId="{A42F11DF-E2FF-412F-98B3-8EBA842088E2}">
      <dgm:prSet/>
      <dgm:spPr/>
      <dgm:t>
        <a:bodyPr/>
        <a:lstStyle/>
        <a:p>
          <a:endParaRPr lang="zh-TW" altLang="en-US"/>
        </a:p>
      </dgm:t>
    </dgm:pt>
    <dgm:pt modelId="{9D32AF97-FBDD-48D9-8ADD-AD0B65B6D76C}" type="sibTrans" cxnId="{A42F11DF-E2FF-412F-98B3-8EBA842088E2}">
      <dgm:prSet/>
      <dgm:spPr/>
      <dgm:t>
        <a:bodyPr/>
        <a:lstStyle/>
        <a:p>
          <a:endParaRPr lang="zh-TW" altLang="en-US"/>
        </a:p>
      </dgm:t>
    </dgm:pt>
    <dgm:pt modelId="{9550E94B-E55F-4C95-A75C-28890F8D864A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深刻了解對象→強調優點特色</a:t>
          </a:r>
        </a:p>
      </dgm:t>
    </dgm:pt>
    <dgm:pt modelId="{6D12EA09-5B3A-4151-83D0-A434F4930687}" type="parTrans" cxnId="{4169FF1C-9848-498A-A5B9-50E1F46FB06C}">
      <dgm:prSet/>
      <dgm:spPr/>
      <dgm:t>
        <a:bodyPr/>
        <a:lstStyle/>
        <a:p>
          <a:endParaRPr lang="zh-TW" altLang="en-US"/>
        </a:p>
      </dgm:t>
    </dgm:pt>
    <dgm:pt modelId="{ACC5730D-DE73-463F-955A-34C79A729B5B}" type="sibTrans" cxnId="{4169FF1C-9848-498A-A5B9-50E1F46FB06C}">
      <dgm:prSet/>
      <dgm:spPr/>
      <dgm:t>
        <a:bodyPr/>
        <a:lstStyle/>
        <a:p>
          <a:endParaRPr lang="zh-TW" altLang="en-US"/>
        </a:p>
      </dgm:t>
    </dgm:pt>
    <dgm:pt modelId="{B85DC7DA-C826-4742-A29C-E5553C6B9391}" type="pres">
      <dgm:prSet presAssocID="{6E015DA5-973A-4890-80E8-71C3B343CC73}" presName="linear" presStyleCnt="0">
        <dgm:presLayoutVars>
          <dgm:dir/>
          <dgm:animLvl val="lvl"/>
          <dgm:resizeHandles val="exact"/>
        </dgm:presLayoutVars>
      </dgm:prSet>
      <dgm:spPr/>
    </dgm:pt>
    <dgm:pt modelId="{E5034D06-7DB5-487A-B06F-4578E20D6F5E}" type="pres">
      <dgm:prSet presAssocID="{523AF3ED-0718-4339-868F-7B30C7F13198}" presName="parentLin" presStyleCnt="0"/>
      <dgm:spPr/>
    </dgm:pt>
    <dgm:pt modelId="{F4D66006-E832-4F34-8700-F898D5853055}" type="pres">
      <dgm:prSet presAssocID="{523AF3ED-0718-4339-868F-7B30C7F13198}" presName="parentLeftMargin" presStyleLbl="node1" presStyleIdx="0" presStyleCnt="3"/>
      <dgm:spPr/>
    </dgm:pt>
    <dgm:pt modelId="{12F58659-B2E9-48EB-9B57-A459E02A2729}" type="pres">
      <dgm:prSet presAssocID="{523AF3ED-0718-4339-868F-7B30C7F1319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4341AE2-677A-4E98-ADE8-914131B4D83E}" type="pres">
      <dgm:prSet presAssocID="{523AF3ED-0718-4339-868F-7B30C7F13198}" presName="negativeSpace" presStyleCnt="0"/>
      <dgm:spPr/>
    </dgm:pt>
    <dgm:pt modelId="{36029B0C-E07E-4F4C-B7D0-41DA41BF471E}" type="pres">
      <dgm:prSet presAssocID="{523AF3ED-0718-4339-868F-7B30C7F13198}" presName="childText" presStyleLbl="conFgAcc1" presStyleIdx="0" presStyleCnt="3">
        <dgm:presLayoutVars>
          <dgm:bulletEnabled val="1"/>
        </dgm:presLayoutVars>
      </dgm:prSet>
      <dgm:spPr/>
    </dgm:pt>
    <dgm:pt modelId="{5B2A4F76-8867-4857-A7BA-52D7CB00F1A5}" type="pres">
      <dgm:prSet presAssocID="{28D3154B-4E42-4D74-A708-DD7632F0C065}" presName="spaceBetweenRectangles" presStyleCnt="0"/>
      <dgm:spPr/>
    </dgm:pt>
    <dgm:pt modelId="{2D13485D-8C7F-487E-AD31-CD3095F95A57}" type="pres">
      <dgm:prSet presAssocID="{7B70139A-5FE8-45EF-98BC-6F08E516CCE7}" presName="parentLin" presStyleCnt="0"/>
      <dgm:spPr/>
    </dgm:pt>
    <dgm:pt modelId="{4DA23945-D795-4143-8337-B20ECACB082C}" type="pres">
      <dgm:prSet presAssocID="{7B70139A-5FE8-45EF-98BC-6F08E516CCE7}" presName="parentLeftMargin" presStyleLbl="node1" presStyleIdx="0" presStyleCnt="3"/>
      <dgm:spPr/>
    </dgm:pt>
    <dgm:pt modelId="{7AA7C0B5-4D3C-4C57-9D83-F9BB1176A0A2}" type="pres">
      <dgm:prSet presAssocID="{7B70139A-5FE8-45EF-98BC-6F08E516CCE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1C8729D-7867-4CF8-8B22-02129959F7C2}" type="pres">
      <dgm:prSet presAssocID="{7B70139A-5FE8-45EF-98BC-6F08E516CCE7}" presName="negativeSpace" presStyleCnt="0"/>
      <dgm:spPr/>
    </dgm:pt>
    <dgm:pt modelId="{3CDA86EE-0E48-4F1C-9418-A2ADFBD123B2}" type="pres">
      <dgm:prSet presAssocID="{7B70139A-5FE8-45EF-98BC-6F08E516CCE7}" presName="childText" presStyleLbl="conFgAcc1" presStyleIdx="1" presStyleCnt="3">
        <dgm:presLayoutVars>
          <dgm:bulletEnabled val="1"/>
        </dgm:presLayoutVars>
      </dgm:prSet>
      <dgm:spPr/>
    </dgm:pt>
    <dgm:pt modelId="{E2102E32-0D10-4CD5-9759-36A05C460ECF}" type="pres">
      <dgm:prSet presAssocID="{9D32AF97-FBDD-48D9-8ADD-AD0B65B6D76C}" presName="spaceBetweenRectangles" presStyleCnt="0"/>
      <dgm:spPr/>
    </dgm:pt>
    <dgm:pt modelId="{148C2E32-6281-492C-BB86-6E063BCB3180}" type="pres">
      <dgm:prSet presAssocID="{9550E94B-E55F-4C95-A75C-28890F8D864A}" presName="parentLin" presStyleCnt="0"/>
      <dgm:spPr/>
    </dgm:pt>
    <dgm:pt modelId="{05B60054-1758-4E54-BEFB-724CAE52D66E}" type="pres">
      <dgm:prSet presAssocID="{9550E94B-E55F-4C95-A75C-28890F8D864A}" presName="parentLeftMargin" presStyleLbl="node1" presStyleIdx="1" presStyleCnt="3"/>
      <dgm:spPr/>
    </dgm:pt>
    <dgm:pt modelId="{9E726C68-613C-4EBD-9DFD-8A9AFF5DB05E}" type="pres">
      <dgm:prSet presAssocID="{9550E94B-E55F-4C95-A75C-28890F8D864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2CAAE4A-9647-4E0D-8D2C-0F775E3BDE21}" type="pres">
      <dgm:prSet presAssocID="{9550E94B-E55F-4C95-A75C-28890F8D864A}" presName="negativeSpace" presStyleCnt="0"/>
      <dgm:spPr/>
    </dgm:pt>
    <dgm:pt modelId="{E5BC95FA-CC3D-4C3A-A1D1-E4920EACD64F}" type="pres">
      <dgm:prSet presAssocID="{9550E94B-E55F-4C95-A75C-28890F8D864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9D25F08-EA63-4354-8E45-57B23BB81B87}" srcId="{6E015DA5-973A-4890-80E8-71C3B343CC73}" destId="{523AF3ED-0718-4339-868F-7B30C7F13198}" srcOrd="0" destOrd="0" parTransId="{9FADA404-9F92-47DF-8C2D-8C2151206074}" sibTransId="{28D3154B-4E42-4D74-A708-DD7632F0C065}"/>
    <dgm:cxn modelId="{4169FF1C-9848-498A-A5B9-50E1F46FB06C}" srcId="{6E015DA5-973A-4890-80E8-71C3B343CC73}" destId="{9550E94B-E55F-4C95-A75C-28890F8D864A}" srcOrd="2" destOrd="0" parTransId="{6D12EA09-5B3A-4151-83D0-A434F4930687}" sibTransId="{ACC5730D-DE73-463F-955A-34C79A729B5B}"/>
    <dgm:cxn modelId="{29FA1F46-3341-4743-B774-DB089D8D3E2C}" type="presOf" srcId="{6E015DA5-973A-4890-80E8-71C3B343CC73}" destId="{B85DC7DA-C826-4742-A29C-E5553C6B9391}" srcOrd="0" destOrd="0" presId="urn:microsoft.com/office/officeart/2005/8/layout/list1"/>
    <dgm:cxn modelId="{32899A66-0A79-4160-825C-0A559654A97E}" type="presOf" srcId="{9550E94B-E55F-4C95-A75C-28890F8D864A}" destId="{05B60054-1758-4E54-BEFB-724CAE52D66E}" srcOrd="0" destOrd="0" presId="urn:microsoft.com/office/officeart/2005/8/layout/list1"/>
    <dgm:cxn modelId="{8C42D394-F352-427F-AC9C-0291DBE21991}" type="presOf" srcId="{523AF3ED-0718-4339-868F-7B30C7F13198}" destId="{F4D66006-E832-4F34-8700-F898D5853055}" srcOrd="0" destOrd="0" presId="urn:microsoft.com/office/officeart/2005/8/layout/list1"/>
    <dgm:cxn modelId="{B3121F99-EFE5-4874-BFC5-82D861595AB4}" type="presOf" srcId="{7B70139A-5FE8-45EF-98BC-6F08E516CCE7}" destId="{4DA23945-D795-4143-8337-B20ECACB082C}" srcOrd="0" destOrd="0" presId="urn:microsoft.com/office/officeart/2005/8/layout/list1"/>
    <dgm:cxn modelId="{443420B1-C222-49C8-935E-BDCAF46366B8}" type="presOf" srcId="{7B70139A-5FE8-45EF-98BC-6F08E516CCE7}" destId="{7AA7C0B5-4D3C-4C57-9D83-F9BB1176A0A2}" srcOrd="1" destOrd="0" presId="urn:microsoft.com/office/officeart/2005/8/layout/list1"/>
    <dgm:cxn modelId="{A933A4B6-2CEA-47AE-A655-CC3326EF654D}" type="presOf" srcId="{523AF3ED-0718-4339-868F-7B30C7F13198}" destId="{12F58659-B2E9-48EB-9B57-A459E02A2729}" srcOrd="1" destOrd="0" presId="urn:microsoft.com/office/officeart/2005/8/layout/list1"/>
    <dgm:cxn modelId="{61F27CBC-5318-49A7-BBE9-B071DF072687}" type="presOf" srcId="{9550E94B-E55F-4C95-A75C-28890F8D864A}" destId="{9E726C68-613C-4EBD-9DFD-8A9AFF5DB05E}" srcOrd="1" destOrd="0" presId="urn:microsoft.com/office/officeart/2005/8/layout/list1"/>
    <dgm:cxn modelId="{A42F11DF-E2FF-412F-98B3-8EBA842088E2}" srcId="{6E015DA5-973A-4890-80E8-71C3B343CC73}" destId="{7B70139A-5FE8-45EF-98BC-6F08E516CCE7}" srcOrd="1" destOrd="0" parTransId="{6055A096-CB5A-4302-AB01-45A4A86B0630}" sibTransId="{9D32AF97-FBDD-48D9-8ADD-AD0B65B6D76C}"/>
    <dgm:cxn modelId="{D2A39091-D14E-4C69-872C-EBE359E82A5B}" type="presParOf" srcId="{B85DC7DA-C826-4742-A29C-E5553C6B9391}" destId="{E5034D06-7DB5-487A-B06F-4578E20D6F5E}" srcOrd="0" destOrd="0" presId="urn:microsoft.com/office/officeart/2005/8/layout/list1"/>
    <dgm:cxn modelId="{2A1B9946-1226-4025-9228-59BA8B7C8C60}" type="presParOf" srcId="{E5034D06-7DB5-487A-B06F-4578E20D6F5E}" destId="{F4D66006-E832-4F34-8700-F898D5853055}" srcOrd="0" destOrd="0" presId="urn:microsoft.com/office/officeart/2005/8/layout/list1"/>
    <dgm:cxn modelId="{69E2E2CC-488C-4D12-909B-44B1ABE4AB0A}" type="presParOf" srcId="{E5034D06-7DB5-487A-B06F-4578E20D6F5E}" destId="{12F58659-B2E9-48EB-9B57-A459E02A2729}" srcOrd="1" destOrd="0" presId="urn:microsoft.com/office/officeart/2005/8/layout/list1"/>
    <dgm:cxn modelId="{37870E4F-E67B-416A-8DCF-724E3C9A9F06}" type="presParOf" srcId="{B85DC7DA-C826-4742-A29C-E5553C6B9391}" destId="{54341AE2-677A-4E98-ADE8-914131B4D83E}" srcOrd="1" destOrd="0" presId="urn:microsoft.com/office/officeart/2005/8/layout/list1"/>
    <dgm:cxn modelId="{D627D1A6-82FC-47FD-974A-B320BE421D3E}" type="presParOf" srcId="{B85DC7DA-C826-4742-A29C-E5553C6B9391}" destId="{36029B0C-E07E-4F4C-B7D0-41DA41BF471E}" srcOrd="2" destOrd="0" presId="urn:microsoft.com/office/officeart/2005/8/layout/list1"/>
    <dgm:cxn modelId="{CF2CDE36-1D9E-4EF8-8CEA-8D89876AAB5A}" type="presParOf" srcId="{B85DC7DA-C826-4742-A29C-E5553C6B9391}" destId="{5B2A4F76-8867-4857-A7BA-52D7CB00F1A5}" srcOrd="3" destOrd="0" presId="urn:microsoft.com/office/officeart/2005/8/layout/list1"/>
    <dgm:cxn modelId="{D008A8EF-E19B-4D00-AC96-AAD15EE367B1}" type="presParOf" srcId="{B85DC7DA-C826-4742-A29C-E5553C6B9391}" destId="{2D13485D-8C7F-487E-AD31-CD3095F95A57}" srcOrd="4" destOrd="0" presId="urn:microsoft.com/office/officeart/2005/8/layout/list1"/>
    <dgm:cxn modelId="{1615FBFC-83AE-404F-9AE5-BA12D42502A2}" type="presParOf" srcId="{2D13485D-8C7F-487E-AD31-CD3095F95A57}" destId="{4DA23945-D795-4143-8337-B20ECACB082C}" srcOrd="0" destOrd="0" presId="urn:microsoft.com/office/officeart/2005/8/layout/list1"/>
    <dgm:cxn modelId="{79C97173-94D8-4394-851C-3E2DF2D66917}" type="presParOf" srcId="{2D13485D-8C7F-487E-AD31-CD3095F95A57}" destId="{7AA7C0B5-4D3C-4C57-9D83-F9BB1176A0A2}" srcOrd="1" destOrd="0" presId="urn:microsoft.com/office/officeart/2005/8/layout/list1"/>
    <dgm:cxn modelId="{ADDAEE94-AD24-41D1-B80C-F4331E4291B2}" type="presParOf" srcId="{B85DC7DA-C826-4742-A29C-E5553C6B9391}" destId="{01C8729D-7867-4CF8-8B22-02129959F7C2}" srcOrd="5" destOrd="0" presId="urn:microsoft.com/office/officeart/2005/8/layout/list1"/>
    <dgm:cxn modelId="{B5ACD2A5-672B-47B1-B1C6-1226C8DF752C}" type="presParOf" srcId="{B85DC7DA-C826-4742-A29C-E5553C6B9391}" destId="{3CDA86EE-0E48-4F1C-9418-A2ADFBD123B2}" srcOrd="6" destOrd="0" presId="urn:microsoft.com/office/officeart/2005/8/layout/list1"/>
    <dgm:cxn modelId="{2A0C3790-AA3D-4036-AB02-533FEFBD7996}" type="presParOf" srcId="{B85DC7DA-C826-4742-A29C-E5553C6B9391}" destId="{E2102E32-0D10-4CD5-9759-36A05C460ECF}" srcOrd="7" destOrd="0" presId="urn:microsoft.com/office/officeart/2005/8/layout/list1"/>
    <dgm:cxn modelId="{D4EAD0D1-21C9-4F41-8FCB-D822892B0B18}" type="presParOf" srcId="{B85DC7DA-C826-4742-A29C-E5553C6B9391}" destId="{148C2E32-6281-492C-BB86-6E063BCB3180}" srcOrd="8" destOrd="0" presId="urn:microsoft.com/office/officeart/2005/8/layout/list1"/>
    <dgm:cxn modelId="{D5E94A0B-1935-4456-9B3A-EC56A9746D18}" type="presParOf" srcId="{148C2E32-6281-492C-BB86-6E063BCB3180}" destId="{05B60054-1758-4E54-BEFB-724CAE52D66E}" srcOrd="0" destOrd="0" presId="urn:microsoft.com/office/officeart/2005/8/layout/list1"/>
    <dgm:cxn modelId="{04C2015A-5395-47C6-A8BC-40EAFE4AF008}" type="presParOf" srcId="{148C2E32-6281-492C-BB86-6E063BCB3180}" destId="{9E726C68-613C-4EBD-9DFD-8A9AFF5DB05E}" srcOrd="1" destOrd="0" presId="urn:microsoft.com/office/officeart/2005/8/layout/list1"/>
    <dgm:cxn modelId="{063122F1-10C0-47AB-876C-57E303CA3F8B}" type="presParOf" srcId="{B85DC7DA-C826-4742-A29C-E5553C6B9391}" destId="{02CAAE4A-9647-4E0D-8D2C-0F775E3BDE21}" srcOrd="9" destOrd="0" presId="urn:microsoft.com/office/officeart/2005/8/layout/list1"/>
    <dgm:cxn modelId="{BDA66E5E-E5C9-4F20-BCAD-476EF6ED0765}" type="presParOf" srcId="{B85DC7DA-C826-4742-A29C-E5553C6B9391}" destId="{E5BC95FA-CC3D-4C3A-A1D1-E4920EACD64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29B0C-E07E-4F4C-B7D0-41DA41BF471E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F58659-B2E9-48EB-9B57-A459E02A2729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300" kern="1200" dirty="0">
              <a:latin typeface="標楷體" panose="03000509000000000000" pitchFamily="65" charset="-120"/>
              <a:ea typeface="標楷體" panose="03000509000000000000" pitchFamily="65" charset="-120"/>
            </a:rPr>
            <a:t>發自內心→具體實在→肢體語言</a:t>
          </a:r>
        </a:p>
      </dsp:txBody>
      <dsp:txXfrm>
        <a:off x="573335" y="67003"/>
        <a:ext cx="7265810" cy="879050"/>
      </dsp:txXfrm>
    </dsp:sp>
    <dsp:sp modelId="{3CDA86EE-0E48-4F1C-9418-A2ADFBD123B2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A7C0B5-4D3C-4C57-9D83-F9BB1176A0A2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300" kern="1200" dirty="0">
              <a:latin typeface="標楷體" panose="03000509000000000000" pitchFamily="65" charset="-120"/>
              <a:ea typeface="標楷體" panose="03000509000000000000" pitchFamily="65" charset="-120"/>
            </a:rPr>
            <a:t>考量情境場合→周遭相對人→公開</a:t>
          </a:r>
          <a:r>
            <a:rPr lang="en-US" altLang="zh-TW" sz="3300" kern="1200" dirty="0">
              <a:latin typeface="標楷體" panose="03000509000000000000" pitchFamily="65" charset="-120"/>
              <a:ea typeface="標楷體" panose="03000509000000000000" pitchFamily="65" charset="-120"/>
            </a:rPr>
            <a:t>?</a:t>
          </a:r>
          <a:endParaRPr lang="zh-TW" altLang="en-US" sz="33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73335" y="1563884"/>
        <a:ext cx="7265810" cy="879050"/>
      </dsp:txXfrm>
    </dsp:sp>
    <dsp:sp modelId="{E5BC95FA-CC3D-4C3A-A1D1-E4920EACD64F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726C68-613C-4EBD-9DFD-8A9AFF5DB05E}">
      <dsp:nvSpPr>
        <dsp:cNvPr id="0" name=""/>
        <dsp:cNvSpPr/>
      </dsp:nvSpPr>
      <dsp:spPr>
        <a:xfrm>
          <a:off x="525780" y="3013209"/>
          <a:ext cx="7360920" cy="9741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300" kern="1200" dirty="0">
              <a:latin typeface="標楷體" panose="03000509000000000000" pitchFamily="65" charset="-120"/>
              <a:ea typeface="標楷體" panose="03000509000000000000" pitchFamily="65" charset="-120"/>
            </a:rPr>
            <a:t>深刻了解對象→強調優點特色</a:t>
          </a:r>
        </a:p>
      </dsp:txBody>
      <dsp:txXfrm>
        <a:off x="573335" y="3060764"/>
        <a:ext cx="7265810" cy="87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EFD1C7-5B2D-E397-396B-98E361A13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C9B090F-6C09-3733-91CA-6D52986289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498F2D4-39AE-25A9-F896-7CA27EFE8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5263-B76B-4BB5-AC8B-C5BEDBC84302}" type="datetimeFigureOut">
              <a:rPr lang="zh-TW" altLang="en-US" smtClean="0"/>
              <a:t>2023/1/31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9D0E051-0CC9-984D-A988-7D173597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C4BA5C-A370-FC28-1D88-18A9258D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1BAF-D15C-4DFE-966C-D2E1FDE1C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56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C5F074-0ADE-5B3B-5C73-F7AD49EF2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1AC5F8D-F730-4501-A83C-85D2E9C51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E337FB-3C4B-96FE-3692-0021F1408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5263-B76B-4BB5-AC8B-C5BEDBC84302}" type="datetimeFigureOut">
              <a:rPr lang="zh-TW" altLang="en-US" smtClean="0"/>
              <a:t>2023/1/31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877B649-3E77-A81D-49C3-26BD228CB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4A250E-1EBD-BAC2-CD53-871528F63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1BAF-D15C-4DFE-966C-D2E1FDE1C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701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634D925-269B-6A07-D9EF-7988BD415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AFD2DCC-CAE1-E182-BD2C-1371CB46A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25B09C-D415-2C65-E807-74FA70E91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5263-B76B-4BB5-AC8B-C5BEDBC84302}" type="datetimeFigureOut">
              <a:rPr lang="zh-TW" altLang="en-US" smtClean="0"/>
              <a:t>2023/1/31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368978-317D-CE2F-720B-892070302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8D36329-9256-81F7-F4F5-A71A65AEF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1BAF-D15C-4DFE-966C-D2E1FDE1C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9038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D99CC1-AB1C-6FC0-C398-7562F9DDD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4CB67C-6475-3CB9-ED55-A6DAECB90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9F91491-56D6-9D59-5AB1-2974A2482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5263-B76B-4BB5-AC8B-C5BEDBC84302}" type="datetimeFigureOut">
              <a:rPr lang="zh-TW" altLang="en-US" smtClean="0"/>
              <a:t>2023/1/31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E77D2CF-4555-CB8D-7A9C-A29C12257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D741D8-7BEF-D712-2E95-7F5AF6B8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1BAF-D15C-4DFE-966C-D2E1FDE1C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193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A4B0EB-A435-7F44-D641-38CB53F25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6179631-8801-B162-99B1-5C9C03108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68689C-74D1-F382-4C24-FCDF58304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5263-B76B-4BB5-AC8B-C5BEDBC84302}" type="datetimeFigureOut">
              <a:rPr lang="zh-TW" altLang="en-US" smtClean="0"/>
              <a:t>2023/1/31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5F1EE15-A18C-74C2-2CB2-DCE945688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2222B77-6897-8B56-F77A-FD7E34D31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1BAF-D15C-4DFE-966C-D2E1FDE1C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33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66EAF5-D9D3-9D71-456B-52EBD9873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886E03-37FE-5042-328C-6BA8EFC20D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9D8FC4C-3883-69D5-3438-C799F6AF7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F10B81F-B069-F874-0489-845308AB6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5263-B76B-4BB5-AC8B-C5BEDBC84302}" type="datetimeFigureOut">
              <a:rPr lang="zh-TW" altLang="en-US" smtClean="0"/>
              <a:t>2023/1/31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79D14C3-88F2-5161-32E5-E8F224609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A9F46A6-EA4F-03C8-86FE-84659105A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1BAF-D15C-4DFE-966C-D2E1FDE1C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05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B60FC2-5011-96E7-E36F-80F0FACFA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C493809-1517-D3CF-E9A7-52C4703EE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3911999-42BA-A198-BCAF-B3F01A60F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BC8A51E-F7B3-1A3C-D0AC-3651BD6DEE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4E161B7-A2CB-795C-33EE-D1D49C117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BF85FE0-CD81-240F-8C30-902D5CD21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5263-B76B-4BB5-AC8B-C5BEDBC84302}" type="datetimeFigureOut">
              <a:rPr lang="zh-TW" altLang="en-US" smtClean="0"/>
              <a:t>2023/1/31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29F668C-BD51-39CC-9BC0-476A082FB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336FD3B-61E6-3976-C494-1ACA1E9AC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1BAF-D15C-4DFE-966C-D2E1FDE1C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1993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26B748-648E-3FC2-20CD-249B6F4B9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979E18E-000F-B0EF-1763-5882E271C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5263-B76B-4BB5-AC8B-C5BEDBC84302}" type="datetimeFigureOut">
              <a:rPr lang="zh-TW" altLang="en-US" smtClean="0"/>
              <a:t>2023/1/31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3AD8E4F-5C2B-71E3-4BB6-547F1B3C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9913819-FB6C-D8F5-D4EE-B4A8AED7C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1BAF-D15C-4DFE-966C-D2E1FDE1C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126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232FAFD-3F7C-EE73-3B3B-641A28B26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5263-B76B-4BB5-AC8B-C5BEDBC84302}" type="datetimeFigureOut">
              <a:rPr lang="zh-TW" altLang="en-US" smtClean="0"/>
              <a:t>2023/1/31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F0771AE-728C-ABC3-7EA7-42024E2EF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B886177-DDF1-4241-0D68-D7C51B0F3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1BAF-D15C-4DFE-966C-D2E1FDE1C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875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1B02A0-51AD-0FE7-F09F-D3BEE9BB6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46B1D6-07A9-8F95-0A20-B0396CECA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BC8D9B4-56EF-09C6-D0D7-BB1ABA8E4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D2C2B31-0F6D-8A9D-7F1D-E4B658A48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5263-B76B-4BB5-AC8B-C5BEDBC84302}" type="datetimeFigureOut">
              <a:rPr lang="zh-TW" altLang="en-US" smtClean="0"/>
              <a:t>2023/1/31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F0380C1-6BF3-0889-16E6-3CA608F4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FFAC58D-2E8E-2111-0F70-0DDB5221B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1BAF-D15C-4DFE-966C-D2E1FDE1C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44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08FEED-72C7-4045-8783-6DA82E419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D2C638C-E371-A361-C690-331CE10CD1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88D136D-EE58-7F55-2A7B-FD1ED29FD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CBC34B7-E603-2580-7807-C7AAF6ABB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5263-B76B-4BB5-AC8B-C5BEDBC84302}" type="datetimeFigureOut">
              <a:rPr lang="zh-TW" altLang="en-US" smtClean="0"/>
              <a:t>2023/1/31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F01EF1D-1227-2937-D90F-EFEBD2E57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55419F8-80FE-15E7-F148-50144231E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1BAF-D15C-4DFE-966C-D2E1FDE1C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086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4107228-6A7C-09F2-35DE-41002CA96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8431C17-B62E-CD50-6207-3A80D1753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9E41BA-B28B-440C-3183-0FC1174EA7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E5263-B76B-4BB5-AC8B-C5BEDBC84302}" type="datetimeFigureOut">
              <a:rPr lang="zh-TW" altLang="en-US" smtClean="0"/>
              <a:t>2023/1/31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179C37-1ABF-BEB8-92F3-33E8A527D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EB6112-C140-5CC5-CCA4-F7782F2B1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61BAF-D15C-4DFE-966C-D2E1FDE1C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75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baike.sogou.com/PicBooklet.v?relateImageGroupIds=4176387,4519706&amp;lemmaId=137918&amp;now=https%3A%2F%2Fpic.baike.soso.com%2Fugc%2Fbaikepic2%2F10949%2F20200713041425-10106665_jpeg_400_613_212086.jpg%2F0&amp;type=1&amp;category=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CE293F-184F-2041-B51A-6D6E0E255F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sz="6000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成為聖誕老人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F2AAFED-9C29-1010-0E05-D213DBDCC0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7258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44BD4A-EE8F-1A52-87B3-4B6D3247F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長孫皇后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E8D38A-859E-D2B1-A32F-07EB9BA400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TW" altLang="zh-TW" sz="3600" kern="0" dirty="0">
                <a:solidFill>
                  <a:srgbClr val="555555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長孫皇后多次為朝臣、宮人化解危機，</a:t>
            </a:r>
            <a:r>
              <a:rPr lang="zh-TW" altLang="en-US" sz="3600" kern="0" dirty="0">
                <a:solidFill>
                  <a:srgbClr val="555555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                      </a:t>
            </a:r>
            <a:r>
              <a:rPr lang="zh-TW" altLang="zh-TW" sz="3600" kern="0" dirty="0">
                <a:solidFill>
                  <a:srgbClr val="555555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是太宗的善德助力</a:t>
            </a:r>
            <a:r>
              <a:rPr lang="zh-TW" altLang="en-US" sz="3600" kern="0" dirty="0">
                <a:solidFill>
                  <a:srgbClr val="555555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                      </a:t>
            </a:r>
            <a:r>
              <a:rPr lang="zh-TW" altLang="zh-TW" sz="3600" kern="0" dirty="0">
                <a:solidFill>
                  <a:srgbClr val="555555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是一位充滿智慧、</a:t>
            </a:r>
            <a:r>
              <a:rPr lang="zh-TW" altLang="en-US" sz="3600" kern="0" dirty="0">
                <a:solidFill>
                  <a:srgbClr val="555555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             </a:t>
            </a:r>
            <a:r>
              <a:rPr lang="zh-TW" altLang="zh-TW" sz="3600" kern="0" dirty="0">
                <a:solidFill>
                  <a:srgbClr val="555555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榮寵一生、優雅大氣</a:t>
            </a:r>
            <a:r>
              <a:rPr lang="zh-TW" altLang="en-US" sz="3600" kern="0" dirty="0">
                <a:solidFill>
                  <a:srgbClr val="555555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                  </a:t>
            </a:r>
            <a:r>
              <a:rPr lang="zh-TW" altLang="zh-TW" sz="3600" kern="0" dirty="0">
                <a:solidFill>
                  <a:srgbClr val="555555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與嫵媚活潑並存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B15FCE7E-A06A-88C7-9FF0-DDDC0E26FE1D}"/>
              </a:ext>
            </a:extLst>
          </p:cNvPr>
          <p:cNvPicPr preferRelativeResize="0"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00000"/>
            <a:ext cx="5181600" cy="435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8799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5A227B-A06F-AADF-FC1D-DD1F78EC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孔子讚美子貢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E19C35-389C-8135-DE39-D217D9F36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論語公冶長篇：「子貢問曰：</a:t>
            </a:r>
            <a:r>
              <a:rPr lang="en-US" altLang="zh-TW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賜也何如？</a:t>
            </a:r>
            <a:r>
              <a:rPr lang="en-US" altLang="zh-TW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子曰：</a:t>
            </a:r>
            <a:r>
              <a:rPr lang="en-US" altLang="zh-TW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女器也。</a:t>
            </a:r>
            <a:r>
              <a:rPr lang="en-US" altLang="zh-TW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曰：</a:t>
            </a:r>
            <a:r>
              <a:rPr lang="en-US" altLang="zh-TW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何器也？</a:t>
            </a:r>
            <a:r>
              <a:rPr lang="en-US" altLang="zh-TW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曰：</a:t>
            </a:r>
            <a:r>
              <a:rPr lang="en-US" altLang="zh-TW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瑚璉也。</a:t>
            </a:r>
            <a:r>
              <a:rPr lang="en-US" altLang="zh-TW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b="0" i="0" dirty="0">
              <a:solidFill>
                <a:srgbClr val="343A4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子貢問孔子，我端木賜怎麼樣呢？孔子說，你是成器的人。一種器具有一用途，意思是子貢是有用的人才。孔子讚美子貢為「瑚璉之器」，瑚璉在夏朝稱為瑚，殷商稱為璉，周朝稱之為簠簋。孔廟上供的都是用簠簋盛糧食，新產出的糧食，先供太廟，馨香祝禱。不是用簠簋，不能上供，因為其材質合於禮儀，可見瑚璉的尊貴，孔子認為子貢是宗廟的大器。將他比喻為盛裝生黍祭祀上天的器皿般的尊貴，這也是老師對學生很好的評價</a:t>
            </a:r>
            <a:r>
              <a:rPr lang="en-US" altLang="zh-TW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b="0" i="0" dirty="0">
                <a:solidFill>
                  <a:srgbClr val="343A4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周玲惠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1834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6F9F85-8425-F0DB-2CD7-85970E0CBC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中和境界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7F72B4D-6280-6916-5C4A-4DBD2F46E3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7973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9D6F5F-26B7-DB93-8C1C-A67B5F2C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郭</a:t>
            </a:r>
            <a:r>
              <a:rPr lang="zh-CN" altLang="en-US" sz="44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子儀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C9F95F-7FA6-195D-5E68-F84246CB54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0" i="0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自古大臣出將入相，</a:t>
            </a:r>
            <a:r>
              <a:rPr lang="zh-TW" altLang="en-US" sz="3600" b="0" i="0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CN" altLang="en-US" sz="3600" b="0" i="0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為國安危者，必有忠誠之德，經世之才，有以扶危安邦定國；然後立非常之功，萬世之業，漢之孔明，唐之子儀，信其人也。二公以</a:t>
            </a:r>
            <a:r>
              <a:rPr lang="zh-TW" altLang="en-US" sz="3600" b="0" i="0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N" altLang="en-US" sz="3600" b="0" i="0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忠正老成，為當世人望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內容版面配置區 4" descr="郭子仪像">
            <a:hlinkClick r:id="rId2" tgtFrame="&quot;_blank&quot;" tooltip="&quot;点击查看大图&quot;"/>
            <a:extLst>
              <a:ext uri="{FF2B5EF4-FFF2-40B4-BE49-F238E27FC236}">
                <a16:creationId xmlns:a16="http://schemas.microsoft.com/office/drawing/2014/main" id="{61329F18-842A-C8FD-1D43-532AC4A8E5EA}"/>
              </a:ext>
            </a:extLst>
          </p:cNvPr>
          <p:cNvPicPr preferRelativeResize="0"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998" y="1800000"/>
            <a:ext cx="5233416" cy="45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9935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3A4BCA-AF5F-1FB5-3647-38CD4808E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李泌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350D8A6-5696-ECA6-16A5-6D9204D64A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唐代歷史上具有                          傳奇色彩的一個人物，              他經歷了玄宗、肅宗、代宗、德宗</a:t>
            </a:r>
            <a:r>
              <a:rPr lang="en-US" altLang="zh-TW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個皇帝，                           以一介布衣而                        助皇帝平定叛亂，                       雖然多次受當政者的排擠，卻始終能夠全身而退。           他權重時位逾宰相，                                  完功後歸隱山林，</a:t>
            </a:r>
            <a:b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dirty="0"/>
            </a:br>
            <a:endParaRPr lang="zh-TW" altLang="en-US" dirty="0"/>
          </a:p>
        </p:txBody>
      </p:sp>
      <p:pic>
        <p:nvPicPr>
          <p:cNvPr id="5" name="內容版面配置區 4" descr="懒残说：你将来可做十年宰相。李泌拜谢后离去（图片：〔清〕黄山寿《懒残煨芋图》局部）">
            <a:extLst>
              <a:ext uri="{FF2B5EF4-FFF2-40B4-BE49-F238E27FC236}">
                <a16:creationId xmlns:a16="http://schemas.microsoft.com/office/drawing/2014/main" id="{8954EF26-CC6C-D77C-B060-526437FE27F5}"/>
              </a:ext>
            </a:extLst>
          </p:cNvPr>
          <p:cNvPicPr preferRelativeResize="0"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999" y="1800000"/>
            <a:ext cx="4320000" cy="45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4926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感謝</a:t>
            </a:r>
          </a:p>
        </p:txBody>
      </p:sp>
      <p:pic>
        <p:nvPicPr>
          <p:cNvPr id="4" name="Picture 2" descr="H:\151230\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7002" y="1799999"/>
            <a:ext cx="5160665" cy="468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0356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17044E-DB16-31A8-3730-D2C00A4A5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讓我們集思廣益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D1D1ED-C5D1-15D5-678A-323815F33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人生三境界→</a:t>
            </a:r>
            <a:r>
              <a:rPr lang="en-US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sz="3600" kern="10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梧 桐</a:t>
            </a:r>
            <a:r>
              <a:rPr lang="en-US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如何適當地讚美人</a:t>
            </a:r>
            <a:endParaRPr lang="en-US" altLang="zh-TW" sz="36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如何修持</a:t>
            </a:r>
            <a:r>
              <a:rPr lang="en-US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中庸</a:t>
            </a:r>
            <a:r>
              <a:rPr lang="en-US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所述：                                               「</a:t>
            </a:r>
            <a:r>
              <a:rPr lang="zh-TW" altLang="en-US" sz="3600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喜怒哀樂之未發，謂之中；                                  發而皆中節，謂之和」的境界</a:t>
            </a:r>
            <a:endParaRPr lang="en-US" altLang="zh-TW" sz="3600" b="0" i="0" dirty="0">
              <a:solidFill>
                <a:srgbClr val="0000FF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鼎槐會的繼續精進</a:t>
            </a:r>
            <a:endParaRPr lang="en-US" altLang="zh-TW" sz="36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85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5D42AA-97FC-2301-19E1-750B322B0C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人生三境界→</a:t>
            </a:r>
            <a:r>
              <a:rPr lang="en-US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sz="6000" kern="10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梧 桐</a:t>
            </a:r>
            <a:r>
              <a:rPr lang="en-US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br>
              <a:rPr lang="en-US" altLang="zh-TW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6070C81-FD7C-BA57-9458-AAF1C076DA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05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E8D5D6-DCDA-4FDD-4989-0BB8CADAA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zh-TW" altLang="zh-TW" sz="18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TW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《梧 桐》∕南橋思</a:t>
            </a:r>
            <a:br>
              <a:rPr lang="zh-TW" altLang="zh-TW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299AFC-A879-02F7-B80D-051C8CB7B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在春天的微風裡</a:t>
            </a:r>
          </a:p>
          <a:p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妳輕輕接住每一滴</a:t>
            </a:r>
          </a:p>
          <a:p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落下的雨聲</a:t>
            </a:r>
          </a:p>
          <a:p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彷彿化蝶，展翅欲飛</a:t>
            </a:r>
            <a:r>
              <a:rPr lang="en-US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endParaRPr lang="zh-TW" altLang="zh-TW" sz="36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4868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E8D5D6-DCDA-4FDD-4989-0BB8CADAA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《梧 桐》∕南橋思</a:t>
            </a:r>
            <a:br>
              <a:rPr lang="zh-TW" altLang="zh-TW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299AFC-A879-02F7-B80D-051C8CB7B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我總是喜歡選擇夏日</a:t>
            </a:r>
          </a:p>
          <a:p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來看妳淡黃綠盛開的明亮</a:t>
            </a:r>
          </a:p>
          <a:p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想像有一隻傳說的鳳凰</a:t>
            </a:r>
          </a:p>
          <a:p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棲息在我的夢裡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3281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E8D5D6-DCDA-4FDD-4989-0BB8CADAA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《梧 桐》∕南橋思</a:t>
            </a:r>
            <a:br>
              <a:rPr lang="zh-TW" altLang="zh-TW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299AFC-A879-02F7-B80D-051C8CB7B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秋風從暮色靠過來</a:t>
            </a:r>
          </a:p>
          <a:p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落下的雨聲</a:t>
            </a:r>
          </a:p>
          <a:p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妳一聲聲的嘆息</a:t>
            </a:r>
          </a:p>
          <a:p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我的思情一葉葉躺滿地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1025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754ADC-FD32-B605-398C-B3D3A7E8D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《梧 桐》</a:t>
            </a:r>
            <a:r>
              <a:rPr lang="zh-TW" altLang="en-US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英譯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9D94B17E-D5BF-B39A-C22E-C119ABACA1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081" y="1825625"/>
            <a:ext cx="3883838" cy="4351338"/>
          </a:xfrm>
        </p:spPr>
      </p:pic>
    </p:spTree>
    <p:extLst>
      <p:ext uri="{BB962C8B-B14F-4D97-AF65-F5344CB8AC3E}">
        <p14:creationId xmlns:p14="http://schemas.microsoft.com/office/powerpoint/2010/main" val="3482031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FE04E5-D981-C3AE-DEAE-A519359EC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讚美人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CA9EA7A-FA80-3A44-D7CF-3C1D6B3682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4795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0BB46A-CA4C-4BD1-3CCF-5893A7691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讚美人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D5025E2A-9EB6-51C2-99BE-41485B20E31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3046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560</Words>
  <Application>Microsoft Office PowerPoint</Application>
  <PresentationFormat>寬螢幕</PresentationFormat>
  <Paragraphs>39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0" baseType="lpstr">
      <vt:lpstr>標楷體</vt:lpstr>
      <vt:lpstr>Arial</vt:lpstr>
      <vt:lpstr>Calibri</vt:lpstr>
      <vt:lpstr>Calibri Light</vt:lpstr>
      <vt:lpstr>Office 佈景主題</vt:lpstr>
      <vt:lpstr>成為聖誕老人</vt:lpstr>
      <vt:lpstr>讓我們集思廣益</vt:lpstr>
      <vt:lpstr>                                               人生三境界→《梧 桐》 </vt:lpstr>
      <vt:lpstr> 《梧 桐》∕南橋思 </vt:lpstr>
      <vt:lpstr>《梧 桐》∕南橋思 </vt:lpstr>
      <vt:lpstr>《梧 桐》∕南橋思 </vt:lpstr>
      <vt:lpstr>《梧 桐》英譯</vt:lpstr>
      <vt:lpstr>讚美人</vt:lpstr>
      <vt:lpstr>讚美人</vt:lpstr>
      <vt:lpstr>長孫皇后</vt:lpstr>
      <vt:lpstr>孔子讚美子貢</vt:lpstr>
      <vt:lpstr>中和境界</vt:lpstr>
      <vt:lpstr>郭子儀</vt:lpstr>
      <vt:lpstr>李泌</vt:lpstr>
      <vt:lpstr>感謝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成為聖誕老人</dc:title>
  <dc:creator>TW CPMA</dc:creator>
  <cp:lastModifiedBy>TW CPMA</cp:lastModifiedBy>
  <cp:revision>6</cp:revision>
  <dcterms:created xsi:type="dcterms:W3CDTF">2023-01-30T23:39:19Z</dcterms:created>
  <dcterms:modified xsi:type="dcterms:W3CDTF">2023-01-31T01:22:20Z</dcterms:modified>
</cp:coreProperties>
</file>